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7" r:id="rId2"/>
    <p:sldId id="258" r:id="rId3"/>
    <p:sldId id="259" r:id="rId4"/>
    <p:sldId id="260" r:id="rId5"/>
    <p:sldId id="261" r:id="rId6"/>
    <p:sldId id="262" r:id="rId7"/>
    <p:sldId id="263" r:id="rId8"/>
    <p:sldId id="264" r:id="rId9"/>
    <p:sldId id="265" r:id="rId10"/>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90" d="100"/>
          <a:sy n="90" d="100"/>
        </p:scale>
        <p:origin x="-594" y="1224"/>
      </p:cViewPr>
      <p:guideLst>
        <p:guide orient="horz" pos="288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A702E21-6410-47D5-92D7-AC3FEAF358F5}" type="datetimeFigureOut">
              <a:rPr lang="en-GB" smtClean="0"/>
              <a:t>27/07/2015</a:t>
            </a:fld>
            <a:endParaRPr lang="en-GB"/>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654938-876B-4E89-B6AD-CED7037F5844}" type="slidenum">
              <a:rPr lang="en-GB" smtClean="0"/>
              <a:t>‹#›</a:t>
            </a:fld>
            <a:endParaRPr lang="en-GB"/>
          </a:p>
        </p:txBody>
      </p:sp>
    </p:spTree>
    <p:extLst>
      <p:ext uri="{BB962C8B-B14F-4D97-AF65-F5344CB8AC3E}">
        <p14:creationId xmlns:p14="http://schemas.microsoft.com/office/powerpoint/2010/main" val="14967660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18654938-876B-4E89-B6AD-CED7037F5844}" type="slidenum">
              <a:rPr lang="en-GB" smtClean="0"/>
              <a:t>9</a:t>
            </a:fld>
            <a:endParaRPr lang="en-GB"/>
          </a:p>
        </p:txBody>
      </p:sp>
    </p:spTree>
    <p:extLst>
      <p:ext uri="{BB962C8B-B14F-4D97-AF65-F5344CB8AC3E}">
        <p14:creationId xmlns:p14="http://schemas.microsoft.com/office/powerpoint/2010/main" val="109461206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GB"/>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07C0E86F-7FDF-47E9-9E4B-010C378C1246}"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13856316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ABB3226-5F0B-4EA1-B2B6-D8BC8C27A8E7}"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21621459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F5CD31B-DE5E-4FD1-B08F-5BD13DCB604B}"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3768204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8B5CACD7-EEFD-45B3-AFE1-4CAB2DA3039A}"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216054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652719D-2DBF-4CF1-88B3-FBA53B6599F6}" type="datetime1">
              <a:rPr lang="en-GB" smtClean="0"/>
              <a:t>27/07/2015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717247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56EF2140-A0C6-4A74-99CD-63E735AB9F7B}" type="datetime1">
              <a:rPr lang="en-GB" smtClean="0"/>
              <a:t>27/07/2015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16690224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02FA4AF-1F05-4786-B8B4-D2A950A356D5}" type="datetime1">
              <a:rPr lang="en-GB" smtClean="0"/>
              <a:t>27/07/2015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1333931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F12B90C-D754-4E75-A952-A356428EE626}" type="datetime1">
              <a:rPr lang="en-GB" smtClean="0"/>
              <a:t>27/07/2015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10041408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CF8E095-6463-4472-88ED-5B3044062F87}" type="datetime1">
              <a:rPr lang="en-GB" smtClean="0"/>
              <a:t>27/07/2015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14845615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4ED934C-5275-4A69-8251-D37E196A4657}" type="datetime1">
              <a:rPr lang="en-GB" smtClean="0"/>
              <a:t>27/07/2015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42835066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EE47CE-3934-404D-BD4A-163ED23C8007}" type="datetime1">
              <a:rPr lang="en-GB" smtClean="0"/>
              <a:t>27/07/2015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41AE658-7E98-47F8-BD67-D968908C1000}" type="slidenum">
              <a:rPr lang="en-GB" smtClean="0"/>
              <a:t>‹#›</a:t>
            </a:fld>
            <a:endParaRPr lang="en-GB"/>
          </a:p>
        </p:txBody>
      </p:sp>
    </p:spTree>
    <p:extLst>
      <p:ext uri="{BB962C8B-B14F-4D97-AF65-F5344CB8AC3E}">
        <p14:creationId xmlns:p14="http://schemas.microsoft.com/office/powerpoint/2010/main" val="332770715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C48D5F65-9D83-4105-8C7D-2125BBB0A7D1}" type="datetime1">
              <a:rPr lang="en-GB" smtClean="0"/>
              <a:t>27/07/2015</a:t>
            </a:fld>
            <a:endParaRPr lang="en-GB"/>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A41AE658-7E98-47F8-BD67-D968908C1000}" type="slidenum">
              <a:rPr lang="en-GB" smtClean="0"/>
              <a:t>‹#›</a:t>
            </a:fld>
            <a:endParaRPr lang="en-GB"/>
          </a:p>
        </p:txBody>
      </p:sp>
    </p:spTree>
    <p:extLst>
      <p:ext uri="{BB962C8B-B14F-4D97-AF65-F5344CB8AC3E}">
        <p14:creationId xmlns:p14="http://schemas.microsoft.com/office/powerpoint/2010/main" val="35264746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sp>
        <p:nvSpPr>
          <p:cNvPr id="6" name="TextBox 5"/>
          <p:cNvSpPr txBox="1"/>
          <p:nvPr/>
        </p:nvSpPr>
        <p:spPr>
          <a:xfrm>
            <a:off x="42585" y="1115616"/>
            <a:ext cx="6815415" cy="1323439"/>
          </a:xfrm>
          <a:prstGeom prst="rect">
            <a:avLst/>
          </a:prstGeom>
          <a:noFill/>
        </p:spPr>
        <p:txBody>
          <a:bodyPr wrap="square" rtlCol="0">
            <a:spAutoFit/>
          </a:bodyPr>
          <a:lstStyle/>
          <a:p>
            <a:pPr algn="ctr"/>
            <a:r>
              <a:rPr lang="en-GB" sz="4000" dirty="0" smtClean="0">
                <a:latin typeface="Comic Sans MS" panose="030F0702030302020204" pitchFamily="66" charset="0"/>
              </a:rPr>
              <a:t>Enterprise and Employability Challenge</a:t>
            </a:r>
            <a:endParaRPr lang="en-GB" sz="4000" dirty="0">
              <a:latin typeface="Comic Sans MS" panose="030F0702030302020204" pitchFamily="66" charset="0"/>
            </a:endParaRPr>
          </a:p>
        </p:txBody>
      </p:sp>
      <p:sp>
        <p:nvSpPr>
          <p:cNvPr id="7" name="TextBox 6"/>
          <p:cNvSpPr txBox="1"/>
          <p:nvPr/>
        </p:nvSpPr>
        <p:spPr>
          <a:xfrm>
            <a:off x="42585" y="7308304"/>
            <a:ext cx="6815415" cy="1338828"/>
          </a:xfrm>
          <a:prstGeom prst="rect">
            <a:avLst/>
          </a:prstGeom>
          <a:noFill/>
        </p:spPr>
        <p:txBody>
          <a:bodyPr wrap="square" rtlCol="0">
            <a:spAutoFit/>
          </a:bodyPr>
          <a:lstStyle/>
          <a:p>
            <a:pPr algn="ctr">
              <a:lnSpc>
                <a:spcPct val="150000"/>
              </a:lnSpc>
            </a:pPr>
            <a:r>
              <a:rPr lang="en-GB" dirty="0" err="1" smtClean="0">
                <a:latin typeface="Comic Sans MS" panose="030F0702030302020204" pitchFamily="66" charset="0"/>
              </a:rPr>
              <a:t>Enw</a:t>
            </a:r>
            <a:r>
              <a:rPr lang="en-GB" dirty="0" smtClean="0">
                <a:latin typeface="Comic Sans MS" panose="030F0702030302020204" pitchFamily="66" charset="0"/>
              </a:rPr>
              <a:t>:_____________________________</a:t>
            </a:r>
          </a:p>
          <a:p>
            <a:pPr algn="ctr">
              <a:lnSpc>
                <a:spcPct val="150000"/>
              </a:lnSpc>
            </a:pPr>
            <a:r>
              <a:rPr lang="en-GB" dirty="0" err="1" smtClean="0">
                <a:latin typeface="Comic Sans MS" panose="030F0702030302020204" pitchFamily="66" charset="0"/>
              </a:rPr>
              <a:t>Dosbarth</a:t>
            </a:r>
            <a:r>
              <a:rPr lang="en-GB" dirty="0" smtClean="0">
                <a:latin typeface="Comic Sans MS" panose="030F0702030302020204" pitchFamily="66" charset="0"/>
              </a:rPr>
              <a:t>: _________________________</a:t>
            </a:r>
          </a:p>
          <a:p>
            <a:pPr algn="ctr">
              <a:lnSpc>
                <a:spcPct val="150000"/>
              </a:lnSpc>
            </a:pPr>
            <a:r>
              <a:rPr lang="en-GB" dirty="0" err="1" smtClean="0">
                <a:latin typeface="Comic Sans MS" panose="030F0702030302020204" pitchFamily="66" charset="0"/>
              </a:rPr>
              <a:t>Athrawes</a:t>
            </a:r>
            <a:r>
              <a:rPr lang="en-GB" dirty="0" smtClean="0">
                <a:latin typeface="Comic Sans MS" panose="030F0702030302020204" pitchFamily="66" charset="0"/>
              </a:rPr>
              <a:t>: ________________________</a:t>
            </a:r>
            <a:endParaRPr lang="en-GB" dirty="0">
              <a:latin typeface="Comic Sans MS" panose="030F0702030302020204" pitchFamily="66" charset="0"/>
            </a:endParaRPr>
          </a:p>
        </p:txBody>
      </p:sp>
      <p:sp>
        <p:nvSpPr>
          <p:cNvPr id="8" name="Slide Number Placeholder 7"/>
          <p:cNvSpPr>
            <a:spLocks noGrp="1"/>
          </p:cNvSpPr>
          <p:nvPr>
            <p:ph type="sldNum" sz="quarter" idx="12"/>
          </p:nvPr>
        </p:nvSpPr>
        <p:spPr>
          <a:xfrm>
            <a:off x="5257800" y="8639070"/>
            <a:ext cx="1600200" cy="486833"/>
          </a:xfrm>
        </p:spPr>
        <p:txBody>
          <a:bodyPr/>
          <a:lstStyle/>
          <a:p>
            <a:fld id="{B32EDDE0-86E0-4CA0-85A0-9AF11FF53B61}" type="slidenum">
              <a:rPr lang="en-GB" smtClean="0"/>
              <a:t>1</a:t>
            </a:fld>
            <a:endParaRPr lang="en-GB" dirty="0"/>
          </a:p>
        </p:txBody>
      </p:sp>
      <p:sp>
        <p:nvSpPr>
          <p:cNvPr id="10" name="TextBox 9"/>
          <p:cNvSpPr txBox="1"/>
          <p:nvPr/>
        </p:nvSpPr>
        <p:spPr>
          <a:xfrm>
            <a:off x="1" y="5853335"/>
            <a:ext cx="6858000" cy="1200329"/>
          </a:xfrm>
          <a:prstGeom prst="rect">
            <a:avLst/>
          </a:prstGeom>
          <a:noFill/>
        </p:spPr>
        <p:txBody>
          <a:bodyPr wrap="square" rtlCol="0">
            <a:spAutoFit/>
          </a:bodyPr>
          <a:lstStyle/>
          <a:p>
            <a:pPr algn="ctr"/>
            <a:r>
              <a:rPr lang="en-GB" sz="2400" b="1" dirty="0" smtClean="0">
                <a:latin typeface="Comic Sans MS" panose="030F0702030302020204" pitchFamily="66" charset="0"/>
              </a:rPr>
              <a:t>Visual Display </a:t>
            </a:r>
            <a:r>
              <a:rPr lang="en-GB" sz="2400" dirty="0" smtClean="0">
                <a:latin typeface="Comic Sans MS" panose="030F0702030302020204" pitchFamily="66" charset="0"/>
              </a:rPr>
              <a:t>– </a:t>
            </a:r>
          </a:p>
          <a:p>
            <a:pPr algn="ctr"/>
            <a:r>
              <a:rPr lang="en-GB" sz="2400" dirty="0" smtClean="0">
                <a:latin typeface="Comic Sans MS" panose="030F0702030302020204" pitchFamily="66" charset="0"/>
              </a:rPr>
              <a:t>Understanding factors involved in an Enterprise and Employability Challenge</a:t>
            </a:r>
            <a:endParaRPr lang="en-GB" sz="2400" dirty="0">
              <a:latin typeface="Comic Sans MS" panose="030F0702030302020204" pitchFamily="66" charset="0"/>
            </a:endParaRPr>
          </a:p>
        </p:txBody>
      </p:sp>
    </p:spTree>
    <p:extLst>
      <p:ext uri="{BB962C8B-B14F-4D97-AF65-F5344CB8AC3E}">
        <p14:creationId xmlns:p14="http://schemas.microsoft.com/office/powerpoint/2010/main" val="7321831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682396"/>
            <a:ext cx="6741368" cy="7201972"/>
          </a:xfrm>
          <a:prstGeom prst="rect">
            <a:avLst/>
          </a:prstGeom>
          <a:noFill/>
        </p:spPr>
        <p:txBody>
          <a:bodyPr wrap="square" rtlCol="0">
            <a:spAutoFit/>
          </a:bodyPr>
          <a:lstStyle/>
          <a:p>
            <a:pPr marL="342900" indent="-342900">
              <a:buAutoNum type="arabicPeriod"/>
            </a:pPr>
            <a:r>
              <a:rPr lang="en-GB" sz="1400" dirty="0" smtClean="0">
                <a:latin typeface="Comic Sans MS" panose="030F0702030302020204" pitchFamily="66" charset="0"/>
              </a:rPr>
              <a:t>What is the aim/vision of your business?</a:t>
            </a: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r>
              <a:rPr lang="en-GB" sz="1400" dirty="0" smtClean="0">
                <a:latin typeface="Comic Sans MS" panose="030F0702030302020204" pitchFamily="66" charset="0"/>
              </a:rPr>
              <a:t>Provide a brief description of your final product idea (you may include a picture here if you wish…)</a:t>
            </a: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r>
              <a:rPr lang="en-GB" sz="1400" dirty="0" smtClean="0">
                <a:latin typeface="Comic Sans MS" panose="030F0702030302020204" pitchFamily="66" charset="0"/>
              </a:rPr>
              <a:t>How is your product unique or different compared with the competition?</a:t>
            </a: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r>
              <a:rPr lang="en-GB" sz="1400" dirty="0" smtClean="0">
                <a:latin typeface="Comic Sans MS" panose="030F0702030302020204" pitchFamily="66" charset="0"/>
              </a:rPr>
              <a:t>Why do you think your business will be successful?</a:t>
            </a: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r>
              <a:rPr lang="en-GB" sz="1400" dirty="0" smtClean="0">
                <a:latin typeface="Comic Sans MS" panose="030F0702030302020204" pitchFamily="66" charset="0"/>
              </a:rPr>
              <a:t>Market research – Who are your customers? What do your customers want?</a:t>
            </a: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endParaRPr lang="en-GB" sz="1400" dirty="0" smtClean="0">
              <a:latin typeface="Comic Sans MS" panose="030F0702030302020204" pitchFamily="66" charset="0"/>
            </a:endParaRPr>
          </a:p>
          <a:p>
            <a:pPr marL="342900" indent="-342900">
              <a:buAutoNum type="arabicPeriod"/>
            </a:pPr>
            <a:endParaRPr lang="en-GB" sz="1400" dirty="0">
              <a:latin typeface="Comic Sans MS" panose="030F0702030302020204" pitchFamily="66" charset="0"/>
            </a:endParaRPr>
          </a:p>
          <a:p>
            <a:pPr marL="342900" indent="-342900">
              <a:buAutoNum type="arabicPeriod"/>
            </a:pPr>
            <a:r>
              <a:rPr lang="en-GB" sz="1400" dirty="0" smtClean="0">
                <a:latin typeface="Comic Sans MS" panose="030F0702030302020204" pitchFamily="66" charset="0"/>
              </a:rPr>
              <a:t>How and where will you promote your business idea? Will you be using social media?</a:t>
            </a:r>
            <a:endParaRPr lang="en-GB" sz="1400" dirty="0">
              <a:latin typeface="Comic Sans MS" panose="030F0702030302020204" pitchFamily="66" charset="0"/>
            </a:endParaRPr>
          </a:p>
        </p:txBody>
      </p:sp>
      <p:pic>
        <p:nvPicPr>
          <p:cNvPr id="4" name="Picture 3"/>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TextBox 5"/>
          <p:cNvSpPr txBox="1"/>
          <p:nvPr/>
        </p:nvSpPr>
        <p:spPr>
          <a:xfrm>
            <a:off x="58927" y="205643"/>
            <a:ext cx="6815415" cy="307777"/>
          </a:xfrm>
          <a:prstGeom prst="rect">
            <a:avLst/>
          </a:prstGeom>
          <a:noFill/>
        </p:spPr>
        <p:txBody>
          <a:bodyPr wrap="square" rtlCol="0">
            <a:spAutoFit/>
          </a:bodyPr>
          <a:lstStyle/>
          <a:p>
            <a:pPr algn="ctr"/>
            <a:r>
              <a:rPr lang="en-GB" sz="1400" u="sng" dirty="0" smtClean="0">
                <a:latin typeface="Comic Sans MS" panose="030F0702030302020204" pitchFamily="66" charset="0"/>
              </a:rPr>
              <a:t>Business proposal</a:t>
            </a:r>
            <a:endParaRPr lang="en-GB" sz="1400" u="sng" dirty="0">
              <a:latin typeface="Comic Sans MS" panose="030F0702030302020204" pitchFamily="66" charset="0"/>
            </a:endParaRPr>
          </a:p>
        </p:txBody>
      </p:sp>
      <p:sp>
        <p:nvSpPr>
          <p:cNvPr id="7" name="Slide Number Placeholder 6"/>
          <p:cNvSpPr>
            <a:spLocks noGrp="1"/>
          </p:cNvSpPr>
          <p:nvPr>
            <p:ph type="sldNum" sz="quarter" idx="12"/>
          </p:nvPr>
        </p:nvSpPr>
        <p:spPr>
          <a:xfrm>
            <a:off x="5274142" y="8657167"/>
            <a:ext cx="1600200" cy="486833"/>
          </a:xfrm>
        </p:spPr>
        <p:txBody>
          <a:bodyPr/>
          <a:lstStyle/>
          <a:p>
            <a:fld id="{A41AE658-7E98-47F8-BD67-D968908C1000}" type="slidenum">
              <a:rPr lang="en-GB" smtClean="0"/>
              <a:t>2</a:t>
            </a:fld>
            <a:endParaRPr lang="en-GB"/>
          </a:p>
        </p:txBody>
      </p:sp>
    </p:spTree>
    <p:extLst>
      <p:ext uri="{BB962C8B-B14F-4D97-AF65-F5344CB8AC3E}">
        <p14:creationId xmlns:p14="http://schemas.microsoft.com/office/powerpoint/2010/main" val="19755412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74142" y="8657167"/>
            <a:ext cx="1600200" cy="486833"/>
          </a:xfrm>
        </p:spPr>
        <p:txBody>
          <a:bodyPr/>
          <a:lstStyle/>
          <a:p>
            <a:fld id="{A41AE658-7E98-47F8-BD67-D968908C1000}" type="slidenum">
              <a:rPr lang="en-GB" smtClean="0"/>
              <a:t>3</a:t>
            </a:fld>
            <a:endParaRPr lang="en-GB" dirty="0"/>
          </a:p>
        </p:txBody>
      </p:sp>
      <p:pic>
        <p:nvPicPr>
          <p:cNvPr id="4" name="Picture 3"/>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TextBox 5"/>
          <p:cNvSpPr txBox="1"/>
          <p:nvPr/>
        </p:nvSpPr>
        <p:spPr>
          <a:xfrm>
            <a:off x="58927" y="205643"/>
            <a:ext cx="6815415" cy="307777"/>
          </a:xfrm>
          <a:prstGeom prst="rect">
            <a:avLst/>
          </a:prstGeom>
          <a:noFill/>
        </p:spPr>
        <p:txBody>
          <a:bodyPr wrap="square" rtlCol="0">
            <a:spAutoFit/>
          </a:bodyPr>
          <a:lstStyle/>
          <a:p>
            <a:pPr algn="ctr"/>
            <a:r>
              <a:rPr lang="en-GB" sz="1400" u="sng" dirty="0" smtClean="0">
                <a:latin typeface="Comic Sans MS" panose="030F0702030302020204" pitchFamily="66" charset="0"/>
              </a:rPr>
              <a:t>Dragon’s Den</a:t>
            </a:r>
            <a:endParaRPr lang="en-GB" sz="1400" u="sng" dirty="0">
              <a:latin typeface="Comic Sans MS" panose="030F0702030302020204" pitchFamily="66" charset="0"/>
            </a:endParaRPr>
          </a:p>
        </p:txBody>
      </p:sp>
      <p:sp>
        <p:nvSpPr>
          <p:cNvPr id="7" name="TextBox 6"/>
          <p:cNvSpPr txBox="1"/>
          <p:nvPr/>
        </p:nvSpPr>
        <p:spPr>
          <a:xfrm>
            <a:off x="131954" y="683568"/>
            <a:ext cx="6669360" cy="523220"/>
          </a:xfrm>
          <a:prstGeom prst="rect">
            <a:avLst/>
          </a:prstGeom>
          <a:noFill/>
        </p:spPr>
        <p:txBody>
          <a:bodyPr wrap="square" rtlCol="0">
            <a:spAutoFit/>
          </a:bodyPr>
          <a:lstStyle/>
          <a:p>
            <a:pPr algn="ctr"/>
            <a:r>
              <a:rPr lang="en-GB" sz="1400" dirty="0" smtClean="0">
                <a:latin typeface="Comic Sans MS" panose="030F0702030302020204" pitchFamily="66" charset="0"/>
              </a:rPr>
              <a:t>Please include evidence from your dragon’s den presentation that show me you have thought about the aims, objectives and details of your product</a:t>
            </a:r>
            <a:endParaRPr lang="en-GB" sz="1400" dirty="0">
              <a:latin typeface="Comic Sans MS" panose="030F0702030302020204" pitchFamily="66" charset="0"/>
            </a:endParaRPr>
          </a:p>
        </p:txBody>
      </p:sp>
    </p:spTree>
    <p:extLst>
      <p:ext uri="{BB962C8B-B14F-4D97-AF65-F5344CB8AC3E}">
        <p14:creationId xmlns:p14="http://schemas.microsoft.com/office/powerpoint/2010/main" val="19267235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74142" y="8687720"/>
            <a:ext cx="1600200" cy="486833"/>
          </a:xfrm>
        </p:spPr>
        <p:txBody>
          <a:bodyPr/>
          <a:lstStyle/>
          <a:p>
            <a:fld id="{A41AE658-7E98-47F8-BD67-D968908C1000}" type="slidenum">
              <a:rPr lang="en-GB" smtClean="0"/>
              <a:t>4</a:t>
            </a:fld>
            <a:endParaRPr lang="en-GB" dirty="0"/>
          </a:p>
        </p:txBody>
      </p:sp>
      <p:sp>
        <p:nvSpPr>
          <p:cNvPr id="3" name="TextBox 2"/>
          <p:cNvSpPr txBox="1"/>
          <p:nvPr/>
        </p:nvSpPr>
        <p:spPr>
          <a:xfrm>
            <a:off x="131954" y="683568"/>
            <a:ext cx="6669360" cy="523220"/>
          </a:xfrm>
          <a:prstGeom prst="rect">
            <a:avLst/>
          </a:prstGeom>
          <a:noFill/>
        </p:spPr>
        <p:txBody>
          <a:bodyPr wrap="square" rtlCol="0">
            <a:spAutoFit/>
          </a:bodyPr>
          <a:lstStyle/>
          <a:p>
            <a:pPr algn="ctr"/>
            <a:r>
              <a:rPr lang="en-GB" sz="1400" dirty="0" smtClean="0">
                <a:latin typeface="Comic Sans MS" panose="030F0702030302020204" pitchFamily="66" charset="0"/>
              </a:rPr>
              <a:t>Please include evidence from your dragon’s den presentation that show me you have thought about the aims, objectives and details of your product</a:t>
            </a:r>
            <a:endParaRPr lang="en-GB" sz="1400" dirty="0">
              <a:latin typeface="Comic Sans MS" panose="030F0702030302020204" pitchFamily="66" charset="0"/>
            </a:endParaRPr>
          </a:p>
        </p:txBody>
      </p:sp>
      <p:pic>
        <p:nvPicPr>
          <p:cNvPr id="5" name="Picture 4"/>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7" name="TextBox 6"/>
          <p:cNvSpPr txBox="1"/>
          <p:nvPr/>
        </p:nvSpPr>
        <p:spPr>
          <a:xfrm>
            <a:off x="58927" y="205643"/>
            <a:ext cx="6815415" cy="307777"/>
          </a:xfrm>
          <a:prstGeom prst="rect">
            <a:avLst/>
          </a:prstGeom>
          <a:noFill/>
        </p:spPr>
        <p:txBody>
          <a:bodyPr wrap="square" rtlCol="0">
            <a:spAutoFit/>
          </a:bodyPr>
          <a:lstStyle/>
          <a:p>
            <a:pPr algn="ctr"/>
            <a:r>
              <a:rPr lang="en-GB" sz="1400" u="sng" dirty="0" smtClean="0">
                <a:latin typeface="Comic Sans MS" panose="030F0702030302020204" pitchFamily="66" charset="0"/>
              </a:rPr>
              <a:t>Dragon’s Den</a:t>
            </a:r>
            <a:endParaRPr lang="en-GB" sz="1400" u="sng" dirty="0">
              <a:latin typeface="Comic Sans MS" panose="030F0702030302020204" pitchFamily="66" charset="0"/>
            </a:endParaRPr>
          </a:p>
        </p:txBody>
      </p:sp>
    </p:spTree>
    <p:extLst>
      <p:ext uri="{BB962C8B-B14F-4D97-AF65-F5344CB8AC3E}">
        <p14:creationId xmlns:p14="http://schemas.microsoft.com/office/powerpoint/2010/main" val="389646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74142" y="8657167"/>
            <a:ext cx="1600200" cy="486833"/>
          </a:xfrm>
        </p:spPr>
        <p:txBody>
          <a:bodyPr/>
          <a:lstStyle/>
          <a:p>
            <a:fld id="{A41AE658-7E98-47F8-BD67-D968908C1000}" type="slidenum">
              <a:rPr lang="en-GB" smtClean="0"/>
              <a:t>5</a:t>
            </a:fld>
            <a:endParaRPr lang="en-GB" dirty="0"/>
          </a:p>
        </p:txBody>
      </p:sp>
      <p:pic>
        <p:nvPicPr>
          <p:cNvPr id="4" name="Picture 3"/>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TextBox 5"/>
          <p:cNvSpPr txBox="1"/>
          <p:nvPr/>
        </p:nvSpPr>
        <p:spPr>
          <a:xfrm>
            <a:off x="58927" y="205643"/>
            <a:ext cx="6815415" cy="307777"/>
          </a:xfrm>
          <a:prstGeom prst="rect">
            <a:avLst/>
          </a:prstGeom>
          <a:noFill/>
        </p:spPr>
        <p:txBody>
          <a:bodyPr wrap="square" rtlCol="0">
            <a:spAutoFit/>
          </a:bodyPr>
          <a:lstStyle/>
          <a:p>
            <a:pPr algn="ctr"/>
            <a:r>
              <a:rPr lang="en-GB" sz="1400" u="sng" dirty="0" smtClean="0">
                <a:latin typeface="Comic Sans MS" panose="030F0702030302020204" pitchFamily="66" charset="0"/>
              </a:rPr>
              <a:t>Dragon’s Den</a:t>
            </a:r>
            <a:endParaRPr lang="en-GB" sz="1400" u="sng" dirty="0">
              <a:latin typeface="Comic Sans MS" panose="030F0702030302020204" pitchFamily="66" charset="0"/>
            </a:endParaRPr>
          </a:p>
        </p:txBody>
      </p:sp>
      <p:sp>
        <p:nvSpPr>
          <p:cNvPr id="7" name="TextBox 6"/>
          <p:cNvSpPr txBox="1"/>
          <p:nvPr/>
        </p:nvSpPr>
        <p:spPr>
          <a:xfrm>
            <a:off x="131954" y="683568"/>
            <a:ext cx="6669360" cy="738664"/>
          </a:xfrm>
          <a:prstGeom prst="rect">
            <a:avLst/>
          </a:prstGeom>
          <a:noFill/>
        </p:spPr>
        <p:txBody>
          <a:bodyPr wrap="square" rtlCol="0">
            <a:spAutoFit/>
          </a:bodyPr>
          <a:lstStyle/>
          <a:p>
            <a:pPr algn="ctr"/>
            <a:r>
              <a:rPr lang="en-GB" sz="1400" dirty="0" smtClean="0">
                <a:latin typeface="Comic Sans MS" panose="030F0702030302020204" pitchFamily="66" charset="0"/>
              </a:rPr>
              <a:t>Please include evidence from your dragon’s den presentation that show me how you have considered potential customer. Market research questionnaire? Did you display data or graphs showing what people would buy?</a:t>
            </a:r>
            <a:endParaRPr lang="en-GB" sz="1400" dirty="0">
              <a:latin typeface="Comic Sans MS" panose="030F0702030302020204" pitchFamily="66" charset="0"/>
            </a:endParaRPr>
          </a:p>
        </p:txBody>
      </p:sp>
    </p:spTree>
    <p:extLst>
      <p:ext uri="{BB962C8B-B14F-4D97-AF65-F5344CB8AC3E}">
        <p14:creationId xmlns:p14="http://schemas.microsoft.com/office/powerpoint/2010/main" val="103842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57800" y="8657167"/>
            <a:ext cx="1600200" cy="486833"/>
          </a:xfrm>
        </p:spPr>
        <p:txBody>
          <a:bodyPr/>
          <a:lstStyle/>
          <a:p>
            <a:fld id="{A41AE658-7E98-47F8-BD67-D968908C1000}" type="slidenum">
              <a:rPr lang="en-GB" smtClean="0"/>
              <a:t>6</a:t>
            </a:fld>
            <a:endParaRPr lang="en-GB"/>
          </a:p>
        </p:txBody>
      </p:sp>
      <p:pic>
        <p:nvPicPr>
          <p:cNvPr id="4" name="Picture 3"/>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TextBox 5"/>
          <p:cNvSpPr txBox="1"/>
          <p:nvPr/>
        </p:nvSpPr>
        <p:spPr>
          <a:xfrm>
            <a:off x="58927" y="205643"/>
            <a:ext cx="6815415" cy="307777"/>
          </a:xfrm>
          <a:prstGeom prst="rect">
            <a:avLst/>
          </a:prstGeom>
          <a:noFill/>
        </p:spPr>
        <p:txBody>
          <a:bodyPr wrap="square" rtlCol="0">
            <a:spAutoFit/>
          </a:bodyPr>
          <a:lstStyle/>
          <a:p>
            <a:pPr algn="ctr"/>
            <a:r>
              <a:rPr lang="en-GB" sz="1400" u="sng" dirty="0" smtClean="0">
                <a:latin typeface="Comic Sans MS" panose="030F0702030302020204" pitchFamily="66" charset="0"/>
              </a:rPr>
              <a:t>Dragon’s Den</a:t>
            </a:r>
            <a:endParaRPr lang="en-GB" sz="1400" u="sng" dirty="0">
              <a:latin typeface="Comic Sans MS" panose="030F0702030302020204" pitchFamily="66" charset="0"/>
            </a:endParaRPr>
          </a:p>
        </p:txBody>
      </p:sp>
      <p:sp>
        <p:nvSpPr>
          <p:cNvPr id="7" name="TextBox 6"/>
          <p:cNvSpPr txBox="1"/>
          <p:nvPr/>
        </p:nvSpPr>
        <p:spPr>
          <a:xfrm>
            <a:off x="131954" y="683568"/>
            <a:ext cx="6669360" cy="523220"/>
          </a:xfrm>
          <a:prstGeom prst="rect">
            <a:avLst/>
          </a:prstGeom>
          <a:noFill/>
        </p:spPr>
        <p:txBody>
          <a:bodyPr wrap="square" rtlCol="0">
            <a:spAutoFit/>
          </a:bodyPr>
          <a:lstStyle/>
          <a:p>
            <a:pPr algn="ctr"/>
            <a:r>
              <a:rPr lang="en-GB" sz="1400" dirty="0" smtClean="0">
                <a:latin typeface="Comic Sans MS" panose="030F0702030302020204" pitchFamily="66" charset="0"/>
              </a:rPr>
              <a:t>Please include evidence from your dragon’s den presentation that show me you have looked at the financial implications and costs of making your product.</a:t>
            </a:r>
            <a:endParaRPr lang="en-GB" sz="1400" dirty="0">
              <a:latin typeface="Comic Sans MS" panose="030F0702030302020204" pitchFamily="66" charset="0"/>
            </a:endParaRPr>
          </a:p>
        </p:txBody>
      </p:sp>
    </p:spTree>
    <p:extLst>
      <p:ext uri="{BB962C8B-B14F-4D97-AF65-F5344CB8AC3E}">
        <p14:creationId xmlns:p14="http://schemas.microsoft.com/office/powerpoint/2010/main" val="26807086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57800" y="8657167"/>
            <a:ext cx="1600200" cy="486833"/>
          </a:xfrm>
        </p:spPr>
        <p:txBody>
          <a:bodyPr/>
          <a:lstStyle/>
          <a:p>
            <a:fld id="{A41AE658-7E98-47F8-BD67-D968908C1000}" type="slidenum">
              <a:rPr lang="en-GB" smtClean="0"/>
              <a:t>7</a:t>
            </a:fld>
            <a:endParaRPr lang="en-GB"/>
          </a:p>
        </p:txBody>
      </p:sp>
      <p:pic>
        <p:nvPicPr>
          <p:cNvPr id="4" name="Picture 3"/>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pic>
        <p:nvPicPr>
          <p:cNvPr id="5" name="Picture 4"/>
          <p:cNvPicPr/>
          <p:nvPr/>
        </p:nvPicPr>
        <p:blipFill>
          <a:blip r:embed="rId3"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
        <p:nvSpPr>
          <p:cNvPr id="6" name="TextBox 5"/>
          <p:cNvSpPr txBox="1"/>
          <p:nvPr/>
        </p:nvSpPr>
        <p:spPr>
          <a:xfrm>
            <a:off x="58927" y="205643"/>
            <a:ext cx="6815415" cy="307777"/>
          </a:xfrm>
          <a:prstGeom prst="rect">
            <a:avLst/>
          </a:prstGeom>
          <a:noFill/>
        </p:spPr>
        <p:txBody>
          <a:bodyPr wrap="square" rtlCol="0">
            <a:spAutoFit/>
          </a:bodyPr>
          <a:lstStyle/>
          <a:p>
            <a:pPr algn="ctr"/>
            <a:r>
              <a:rPr lang="en-GB" sz="1400" u="sng" dirty="0" smtClean="0">
                <a:latin typeface="Comic Sans MS" panose="030F0702030302020204" pitchFamily="66" charset="0"/>
              </a:rPr>
              <a:t>Dragon’s Den</a:t>
            </a:r>
            <a:endParaRPr lang="en-GB" sz="1400" u="sng" dirty="0">
              <a:latin typeface="Comic Sans MS" panose="030F0702030302020204" pitchFamily="66" charset="0"/>
            </a:endParaRPr>
          </a:p>
        </p:txBody>
      </p:sp>
      <p:sp>
        <p:nvSpPr>
          <p:cNvPr id="7" name="TextBox 6"/>
          <p:cNvSpPr txBox="1"/>
          <p:nvPr/>
        </p:nvSpPr>
        <p:spPr>
          <a:xfrm>
            <a:off x="131954" y="683568"/>
            <a:ext cx="6669360" cy="523220"/>
          </a:xfrm>
          <a:prstGeom prst="rect">
            <a:avLst/>
          </a:prstGeom>
          <a:noFill/>
        </p:spPr>
        <p:txBody>
          <a:bodyPr wrap="square" rtlCol="0">
            <a:spAutoFit/>
          </a:bodyPr>
          <a:lstStyle/>
          <a:p>
            <a:pPr algn="ctr"/>
            <a:r>
              <a:rPr lang="en-GB" sz="1400" dirty="0" smtClean="0">
                <a:latin typeface="Comic Sans MS" panose="030F0702030302020204" pitchFamily="66" charset="0"/>
              </a:rPr>
              <a:t>Please include evidence from your dragon’s den presentation that show me how you will be marketing your product?</a:t>
            </a:r>
            <a:endParaRPr lang="en-GB" sz="1400" dirty="0">
              <a:latin typeface="Comic Sans MS" panose="030F0702030302020204" pitchFamily="66" charset="0"/>
            </a:endParaRPr>
          </a:p>
        </p:txBody>
      </p:sp>
    </p:spTree>
    <p:extLst>
      <p:ext uri="{BB962C8B-B14F-4D97-AF65-F5344CB8AC3E}">
        <p14:creationId xmlns:p14="http://schemas.microsoft.com/office/powerpoint/2010/main" val="21823190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57800" y="8657167"/>
            <a:ext cx="1600200" cy="486833"/>
          </a:xfrm>
        </p:spPr>
        <p:txBody>
          <a:bodyPr/>
          <a:lstStyle/>
          <a:p>
            <a:fld id="{A41AE658-7E98-47F8-BD67-D968908C1000}" type="slidenum">
              <a:rPr lang="en-GB" smtClean="0"/>
              <a:t>8</a:t>
            </a:fld>
            <a:endParaRPr lang="en-GB"/>
          </a:p>
        </p:txBody>
      </p:sp>
      <p:sp>
        <p:nvSpPr>
          <p:cNvPr id="3" name="TextBox 2"/>
          <p:cNvSpPr txBox="1"/>
          <p:nvPr/>
        </p:nvSpPr>
        <p:spPr>
          <a:xfrm>
            <a:off x="332376" y="1907704"/>
            <a:ext cx="6336983" cy="3139321"/>
          </a:xfrm>
          <a:prstGeom prst="rect">
            <a:avLst/>
          </a:prstGeom>
          <a:noFill/>
        </p:spPr>
        <p:txBody>
          <a:bodyPr wrap="square" rtlCol="0">
            <a:spAutoFit/>
          </a:bodyPr>
          <a:lstStyle/>
          <a:p>
            <a:pPr algn="ctr"/>
            <a:r>
              <a:rPr lang="en-GB" dirty="0" smtClean="0">
                <a:latin typeface="Comic Sans MS" panose="030F0702030302020204" pitchFamily="66" charset="0"/>
              </a:rPr>
              <a:t>Include a copy of your poster on this page – this could be a copy or screen shot!</a:t>
            </a:r>
          </a:p>
          <a:p>
            <a:pPr algn="ctr"/>
            <a:endParaRPr lang="en-GB" dirty="0">
              <a:latin typeface="Comic Sans MS" panose="030F0702030302020204" pitchFamily="66" charset="0"/>
            </a:endParaRPr>
          </a:p>
          <a:p>
            <a:pPr algn="ctr"/>
            <a:r>
              <a:rPr lang="en-GB" dirty="0" smtClean="0">
                <a:latin typeface="Comic Sans MS" panose="030F0702030302020204" pitchFamily="66" charset="0"/>
              </a:rPr>
              <a:t>Have you included the school’s twitter address? Or added a Twitter/Facebook symbol to your poster?</a:t>
            </a:r>
          </a:p>
          <a:p>
            <a:pPr algn="ctr"/>
            <a:endParaRPr lang="en-GB" dirty="0">
              <a:latin typeface="Comic Sans MS" panose="030F0702030302020204" pitchFamily="66" charset="0"/>
            </a:endParaRPr>
          </a:p>
          <a:p>
            <a:pPr algn="ctr"/>
            <a:r>
              <a:rPr lang="en-GB" dirty="0" smtClean="0">
                <a:latin typeface="Comic Sans MS" panose="030F0702030302020204" pitchFamily="66" charset="0"/>
              </a:rPr>
              <a:t>Did you update your Facebook status at all on the night? If so you could include a screenshot here!</a:t>
            </a:r>
          </a:p>
          <a:p>
            <a:pPr algn="ctr"/>
            <a:endParaRPr lang="en-GB" dirty="0">
              <a:latin typeface="Comic Sans MS" panose="030F0702030302020204" pitchFamily="66" charset="0"/>
            </a:endParaRPr>
          </a:p>
          <a:p>
            <a:pPr algn="ctr"/>
            <a:r>
              <a:rPr lang="en-GB" dirty="0" smtClean="0">
                <a:latin typeface="Comic Sans MS" panose="030F0702030302020204" pitchFamily="66" charset="0"/>
              </a:rPr>
              <a:t>How are you showing me you’ve used </a:t>
            </a:r>
          </a:p>
          <a:p>
            <a:pPr algn="ctr"/>
            <a:r>
              <a:rPr lang="en-GB" b="1" dirty="0" smtClean="0">
                <a:solidFill>
                  <a:srgbClr val="FF0000"/>
                </a:solidFill>
                <a:latin typeface="Comic Sans MS" panose="030F0702030302020204" pitchFamily="66" charset="0"/>
              </a:rPr>
              <a:t>DIGITAL LITERACY???</a:t>
            </a:r>
            <a:endParaRPr lang="en-GB" b="1" dirty="0">
              <a:solidFill>
                <a:srgbClr val="FF0000"/>
              </a:solidFill>
              <a:latin typeface="Comic Sans MS" panose="030F0702030302020204" pitchFamily="66" charset="0"/>
            </a:endParaRPr>
          </a:p>
        </p:txBody>
      </p:sp>
      <p:pic>
        <p:nvPicPr>
          <p:cNvPr id="5" name="Picture 4"/>
          <p:cNvPicPr/>
          <p:nvPr/>
        </p:nvPicPr>
        <p:blipFill>
          <a:blip r:embed="rId2" cstate="print"/>
          <a:srcRect/>
          <a:stretch>
            <a:fillRect/>
          </a:stretch>
        </p:blipFill>
        <p:spPr bwMode="auto">
          <a:xfrm>
            <a:off x="6021288" y="44624"/>
            <a:ext cx="836712" cy="782960"/>
          </a:xfrm>
          <a:prstGeom prst="rect">
            <a:avLst/>
          </a:prstGeom>
          <a:noFill/>
          <a:ln w="9525">
            <a:noFill/>
            <a:miter lim="800000"/>
            <a:headEnd/>
            <a:tailEnd/>
          </a:ln>
        </p:spPr>
      </p:pic>
      <p:pic>
        <p:nvPicPr>
          <p:cNvPr id="6" name="Picture 5"/>
          <p:cNvPicPr/>
          <p:nvPr/>
        </p:nvPicPr>
        <p:blipFill>
          <a:blip r:embed="rId3"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Tree>
    <p:extLst>
      <p:ext uri="{BB962C8B-B14F-4D97-AF65-F5344CB8AC3E}">
        <p14:creationId xmlns:p14="http://schemas.microsoft.com/office/powerpoint/2010/main" val="266935274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a:xfrm>
            <a:off x="5257800" y="8657167"/>
            <a:ext cx="1600200" cy="486833"/>
          </a:xfrm>
        </p:spPr>
        <p:txBody>
          <a:bodyPr/>
          <a:lstStyle/>
          <a:p>
            <a:fld id="{A41AE658-7E98-47F8-BD67-D968908C1000}" type="slidenum">
              <a:rPr lang="en-GB" smtClean="0"/>
              <a:t>9</a:t>
            </a:fld>
            <a:endParaRPr lang="en-GB"/>
          </a:p>
        </p:txBody>
      </p:sp>
      <p:sp>
        <p:nvSpPr>
          <p:cNvPr id="3" name="TextBox 2"/>
          <p:cNvSpPr txBox="1"/>
          <p:nvPr/>
        </p:nvSpPr>
        <p:spPr>
          <a:xfrm>
            <a:off x="332376" y="1907704"/>
            <a:ext cx="6336983" cy="2862322"/>
          </a:xfrm>
          <a:prstGeom prst="rect">
            <a:avLst/>
          </a:prstGeom>
          <a:noFill/>
        </p:spPr>
        <p:txBody>
          <a:bodyPr wrap="square" rtlCol="0">
            <a:spAutoFit/>
          </a:bodyPr>
          <a:lstStyle/>
          <a:p>
            <a:pPr algn="ctr"/>
            <a:r>
              <a:rPr lang="en-GB" dirty="0" smtClean="0">
                <a:latin typeface="Comic Sans MS" panose="030F0702030302020204" pitchFamily="66" charset="0"/>
              </a:rPr>
              <a:t>Include some pictures of </a:t>
            </a:r>
            <a:r>
              <a:rPr lang="en-GB" dirty="0" smtClean="0">
                <a:latin typeface="Comic Sans MS" panose="030F0702030302020204" pitchFamily="66" charset="0"/>
              </a:rPr>
              <a:t>your </a:t>
            </a:r>
            <a:r>
              <a:rPr lang="en-GB" dirty="0" smtClean="0">
                <a:latin typeface="Comic Sans MS" panose="030F0702030302020204" pitchFamily="66" charset="0"/>
              </a:rPr>
              <a:t>company here. </a:t>
            </a:r>
            <a:endParaRPr lang="en-GB" dirty="0">
              <a:latin typeface="Comic Sans MS" panose="030F0702030302020204" pitchFamily="66" charset="0"/>
            </a:endParaRPr>
          </a:p>
          <a:p>
            <a:pPr algn="ctr"/>
            <a:endParaRPr lang="en-GB" b="1" dirty="0" smtClean="0">
              <a:solidFill>
                <a:srgbClr val="FF0000"/>
              </a:solidFill>
              <a:latin typeface="Comic Sans MS" panose="030F0702030302020204" pitchFamily="66" charset="0"/>
            </a:endParaRPr>
          </a:p>
          <a:p>
            <a:pPr algn="ctr"/>
            <a:r>
              <a:rPr lang="en-GB" b="1" dirty="0" smtClean="0">
                <a:latin typeface="Comic Sans MS" panose="030F0702030302020204" pitchFamily="66" charset="0"/>
              </a:rPr>
              <a:t>Annotate the photos to show what is visible. Is the stall banner </a:t>
            </a:r>
            <a:r>
              <a:rPr lang="en-GB" b="1" dirty="0" smtClean="0">
                <a:solidFill>
                  <a:srgbClr val="FF0000"/>
                </a:solidFill>
                <a:latin typeface="Comic Sans MS" panose="030F0702030302020204" pitchFamily="66" charset="0"/>
              </a:rPr>
              <a:t>advertising</a:t>
            </a:r>
            <a:r>
              <a:rPr lang="en-GB" b="1" dirty="0" smtClean="0">
                <a:latin typeface="Comic Sans MS" panose="030F0702030302020204" pitchFamily="66" charset="0"/>
              </a:rPr>
              <a:t> your company?</a:t>
            </a:r>
          </a:p>
          <a:p>
            <a:pPr algn="ctr"/>
            <a:endParaRPr lang="en-GB" b="1" dirty="0">
              <a:latin typeface="Comic Sans MS" panose="030F0702030302020204" pitchFamily="66" charset="0"/>
            </a:endParaRPr>
          </a:p>
          <a:p>
            <a:pPr algn="ctr"/>
            <a:r>
              <a:rPr lang="en-GB" b="1" dirty="0" smtClean="0">
                <a:latin typeface="Comic Sans MS" panose="030F0702030302020204" pitchFamily="66" charset="0"/>
              </a:rPr>
              <a:t>Did you have lots of products to sell?</a:t>
            </a:r>
          </a:p>
          <a:p>
            <a:pPr algn="ctr"/>
            <a:endParaRPr lang="en-GB" b="1" dirty="0">
              <a:latin typeface="Comic Sans MS" panose="030F0702030302020204" pitchFamily="66" charset="0"/>
            </a:endParaRPr>
          </a:p>
          <a:p>
            <a:pPr algn="ctr"/>
            <a:r>
              <a:rPr lang="en-GB" b="1" dirty="0" smtClean="0">
                <a:latin typeface="Comic Sans MS" panose="030F0702030302020204" pitchFamily="66" charset="0"/>
              </a:rPr>
              <a:t>Were prices visible to customers?</a:t>
            </a:r>
          </a:p>
          <a:p>
            <a:pPr algn="ctr"/>
            <a:endParaRPr lang="en-GB" b="1" dirty="0">
              <a:latin typeface="Comic Sans MS" panose="030F0702030302020204" pitchFamily="66" charset="0"/>
            </a:endParaRPr>
          </a:p>
          <a:p>
            <a:pPr algn="ctr"/>
            <a:endParaRPr lang="en-GB" b="1" dirty="0">
              <a:latin typeface="Comic Sans MS" panose="030F0702030302020204" pitchFamily="66" charset="0"/>
            </a:endParaRPr>
          </a:p>
        </p:txBody>
      </p:sp>
      <p:pic>
        <p:nvPicPr>
          <p:cNvPr id="5" name="Picture 4"/>
          <p:cNvPicPr/>
          <p:nvPr/>
        </p:nvPicPr>
        <p:blipFill>
          <a:blip r:embed="rId3" cstate="print"/>
          <a:srcRect/>
          <a:stretch>
            <a:fillRect/>
          </a:stretch>
        </p:blipFill>
        <p:spPr bwMode="auto">
          <a:xfrm>
            <a:off x="6021288" y="44624"/>
            <a:ext cx="836712" cy="782960"/>
          </a:xfrm>
          <a:prstGeom prst="rect">
            <a:avLst/>
          </a:prstGeom>
          <a:noFill/>
          <a:ln w="9525">
            <a:noFill/>
            <a:miter lim="800000"/>
            <a:headEnd/>
            <a:tailEnd/>
          </a:ln>
        </p:spPr>
      </p:pic>
      <p:pic>
        <p:nvPicPr>
          <p:cNvPr id="6" name="Picture 5"/>
          <p:cNvPicPr/>
          <p:nvPr/>
        </p:nvPicPr>
        <p:blipFill>
          <a:blip r:embed="rId4" cstate="print">
            <a:extLst>
              <a:ext uri="{28A0092B-C50C-407E-A947-70E740481C1C}">
                <a14:useLocalDpi xmlns:a14="http://schemas.microsoft.com/office/drawing/2010/main" val="0"/>
              </a:ext>
            </a:extLst>
          </a:blip>
          <a:stretch>
            <a:fillRect/>
          </a:stretch>
        </p:blipFill>
        <p:spPr>
          <a:xfrm>
            <a:off x="58927" y="8323263"/>
            <a:ext cx="1134874" cy="762000"/>
          </a:xfrm>
          <a:prstGeom prst="rect">
            <a:avLst/>
          </a:prstGeom>
        </p:spPr>
      </p:pic>
    </p:spTree>
    <p:extLst>
      <p:ext uri="{BB962C8B-B14F-4D97-AF65-F5344CB8AC3E}">
        <p14:creationId xmlns:p14="http://schemas.microsoft.com/office/powerpoint/2010/main" val="97974327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88</TotalTime>
  <Words>360</Words>
  <Application>Microsoft Office PowerPoint</Application>
  <PresentationFormat>On-screen Show (4:3)</PresentationFormat>
  <Paragraphs>72</Paragraphs>
  <Slides>9</Slides>
  <Notes>1</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Amy Coates</dc:creator>
  <cp:lastModifiedBy> </cp:lastModifiedBy>
  <cp:revision>6</cp:revision>
  <dcterms:created xsi:type="dcterms:W3CDTF">2014-12-17T15:14:34Z</dcterms:created>
  <dcterms:modified xsi:type="dcterms:W3CDTF">2015-07-27T13:57:25Z</dcterms:modified>
</cp:coreProperties>
</file>